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1" r:id="rId11"/>
    <p:sldId id="262" r:id="rId12"/>
    <p:sldId id="258" r:id="rId13"/>
    <p:sldId id="257" r:id="rId14"/>
    <p:sldId id="271" r:id="rId15"/>
    <p:sldId id="272" r:id="rId16"/>
    <p:sldId id="273" r:id="rId17"/>
    <p:sldId id="269" r:id="rId18"/>
    <p:sldId id="270" r:id="rId1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965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05C4132-ED82-2B34-0E13-174A63BDF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A9BBD55C-F87D-30EF-F6B9-EE2F91E2B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09C1B8E4-06AE-A30D-224C-72A38CB0B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7BEF-C65A-491E-913F-647AD14B0854}" type="datetimeFigureOut">
              <a:rPr lang="hr-HR" smtClean="0"/>
              <a:t>28.3.2023.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5386D6E5-6D31-033B-0463-15348864A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9D81B1FE-769B-94A2-3EAE-D35286686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41137-CA03-4EB5-AF03-644D54A9D5E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25055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91DF50B-9101-A959-6880-3689F08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507B4A71-8B99-20E6-FA71-124272C15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F81C2ED-3B32-786B-DBD8-51A41F357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7BEF-C65A-491E-913F-647AD14B0854}" type="datetimeFigureOut">
              <a:rPr lang="hr-HR" smtClean="0"/>
              <a:t>28.3.2023.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A01B7B09-80B7-35BA-AEF5-92D6F90F1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626BD810-F0ED-527F-99A0-81D72FCD9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41137-CA03-4EB5-AF03-644D54A9D5E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8166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A13E10AA-CB5D-5F90-F4FA-3917F6BEFB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1C8E0E3B-42C9-52F5-4AD1-BB7508D88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F8045436-68B1-6067-EEEE-6F78DA53D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7BEF-C65A-491E-913F-647AD14B0854}" type="datetimeFigureOut">
              <a:rPr lang="hr-HR" smtClean="0"/>
              <a:t>28.3.2023.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CFA230CA-3D7F-7125-3275-416D8CC49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E74C94C-4667-E64F-18EE-FC5EB2B4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41137-CA03-4EB5-AF03-644D54A9D5E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02813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68F5C6F-AA09-1180-796B-58DE5B54F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A1C6F94-7767-AE6C-6E05-64966C951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24507967-902E-0C61-6F02-4F8C4C97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7BEF-C65A-491E-913F-647AD14B0854}" type="datetimeFigureOut">
              <a:rPr lang="hr-HR" smtClean="0"/>
              <a:t>28.3.2023.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E1AE9281-5255-6684-0ABF-97752F7A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6FC37869-5224-A53E-705D-938397F50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41137-CA03-4EB5-AF03-644D54A9D5E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6029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9EA2368-2A94-B9E0-1E0D-FF3FA20D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3D5C1137-85BA-5D27-C99E-67C9763A1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A0B673A5-35BD-0561-24BB-1BDE19AA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7BEF-C65A-491E-913F-647AD14B0854}" type="datetimeFigureOut">
              <a:rPr lang="hr-HR" smtClean="0"/>
              <a:t>28.3.2023.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2947C6CC-3AB5-A5E4-3D62-B338F110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46AF37DC-A1A2-7DA4-0775-CE12D4142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41137-CA03-4EB5-AF03-644D54A9D5E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772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2CF5D7D-9021-2366-6D95-4AE3422A0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4B457B4-12B1-C0E3-6B30-4118C27CF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FB74988F-7EB6-2CEC-804D-0DD6E81CE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90ADCC43-38FC-97F5-B043-DF3BC98F2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7BEF-C65A-491E-913F-647AD14B0854}" type="datetimeFigureOut">
              <a:rPr lang="hr-HR" smtClean="0"/>
              <a:t>28.3.2023.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C2B22907-67B6-25E5-11C3-EC4D98B9E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6733C636-C087-63D3-465F-30DC2D7F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41137-CA03-4EB5-AF03-644D54A9D5E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0672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39B71E9-7B22-A0DE-6DB9-133AB06E9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A9F5C870-4874-0DE3-E79E-680CC2FFE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E4AA6638-8521-6362-B601-87A9337C3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D6357335-2221-23A1-B80A-2E85FADFB7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1C2D233A-FD6E-1CEB-87F5-CBD13C239B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97564EAA-100F-604B-8A60-7B0E81D61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7BEF-C65A-491E-913F-647AD14B0854}" type="datetimeFigureOut">
              <a:rPr lang="hr-HR" smtClean="0"/>
              <a:t>28.3.2023.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95F4D7E9-214B-50E2-CB14-650FD11C3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DC35D73C-87B9-871E-D15C-AD69B3D0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41137-CA03-4EB5-AF03-644D54A9D5E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11719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C5AD74C-597F-743D-A9E1-74BC928C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48A417B6-29CB-588B-D9EE-89725961E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7BEF-C65A-491E-913F-647AD14B0854}" type="datetimeFigureOut">
              <a:rPr lang="hr-HR" smtClean="0"/>
              <a:t>28.3.2023.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43FAE272-9096-B57B-3CE3-10F87E4FF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9F8B601D-ADA7-95C3-6707-9B9F2E1D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41137-CA03-4EB5-AF03-644D54A9D5E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9144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2AA1EB03-BB5F-60EB-A630-2A7791471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7BEF-C65A-491E-913F-647AD14B0854}" type="datetimeFigureOut">
              <a:rPr lang="hr-HR" smtClean="0"/>
              <a:t>28.3.2023.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667140D4-A146-658E-7BB0-9577D628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33945025-EF86-F000-48DC-F1AF4D42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41137-CA03-4EB5-AF03-644D54A9D5E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3324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1120D3A-1E63-8D2A-2D19-F3302C90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8CFB989-512A-56CB-F092-9AFDFD09E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B7B4FA6F-62EE-A18A-F52D-921E1CB51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652C641D-4E77-F40B-0999-E4764B8D8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7BEF-C65A-491E-913F-647AD14B0854}" type="datetimeFigureOut">
              <a:rPr lang="hr-HR" smtClean="0"/>
              <a:t>28.3.2023.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E5B8059F-9FD0-6A30-1CBC-FE726B70E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3D84EEFD-872E-D318-25C0-F9CD0E93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41137-CA03-4EB5-AF03-644D54A9D5E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1135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26706E5-A45A-1EC2-E3F5-43F6A309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32D992F9-CE80-DEB8-C4C7-0C37A7AADC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AAF6EC13-6176-3262-79B2-8501D2D64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0A8201B4-D7D1-CF3F-6804-C088F55D5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7BEF-C65A-491E-913F-647AD14B0854}" type="datetimeFigureOut">
              <a:rPr lang="hr-HR" smtClean="0"/>
              <a:t>28.3.2023.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3F08C3B3-BB49-6E34-1014-2130ABD6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17886867-A11D-62F7-8A10-CC6694F4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41137-CA03-4EB5-AF03-644D54A9D5E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324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3639DE2B-745C-F3D1-C569-4E2825794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F2F0B14F-C595-05D5-EA4F-B7E436F7B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AF096A0D-304D-2172-252C-288BED4EA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27BEF-C65A-491E-913F-647AD14B0854}" type="datetimeFigureOut">
              <a:rPr lang="hr-HR" smtClean="0"/>
              <a:t>28.3.2023.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7516BE3D-AEE6-A895-96D0-49AADD9AD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C0CCC91-E742-10A9-975F-56FCDCBD3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41137-CA03-4EB5-AF03-644D54A9D5E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069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17/06/relationships/model3d" Target="../media/model3d1.glb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C81B599-C889-3E6F-8D89-226531B34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76300" y="1375455"/>
            <a:ext cx="9144000" cy="2387600"/>
          </a:xfrm>
        </p:spPr>
        <p:txBody>
          <a:bodyPr>
            <a:normAutofit/>
          </a:bodyPr>
          <a:lstStyle/>
          <a:p>
            <a:r>
              <a:rPr lang="hr-HR" sz="7200" b="1" dirty="0" err="1"/>
              <a:t>SchuraShield</a:t>
            </a:r>
            <a:endParaRPr lang="hr-HR" sz="7200" b="1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529C8394-BE6F-CFDC-35CC-FBD14E53A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762000" y="3826783"/>
            <a:ext cx="9144000" cy="1655762"/>
          </a:xfrm>
        </p:spPr>
        <p:txBody>
          <a:bodyPr/>
          <a:lstStyle/>
          <a:p>
            <a:r>
              <a:rPr lang="hr-HR" dirty="0"/>
              <a:t>Izradili: Martina </a:t>
            </a:r>
            <a:r>
              <a:rPr lang="hr-HR" dirty="0" err="1"/>
              <a:t>Sirotić</a:t>
            </a:r>
            <a:r>
              <a:rPr lang="hr-HR" dirty="0"/>
              <a:t> i Sandro Koraca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C78FFED5-8B77-8D4B-3C01-06FD30E27D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7529780"/>
                  </p:ext>
                </p:extLst>
              </p:nvPr>
            </p:nvGraphicFramePr>
            <p:xfrm>
              <a:off x="6581273" y="157903"/>
              <a:ext cx="4765230" cy="50720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65230" cy="5072084"/>
                    </a:xfrm>
                    <a:prstGeom prst="rect">
                      <a:avLst/>
                    </a:prstGeom>
                  </am3d:spPr>
                  <am3d:camera>
                    <am3d:pos x="0" y="0" z="75510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811" d="1000000"/>
                    <am3d:preTrans dx="0" dy="2673009" dz="-734952"/>
                    <am3d:scale>
                      <am3d:sx n="1000000" d="1000000"/>
                      <am3d:sy n="1000000" d="1000000"/>
                      <am3d:sz n="1000000" d="1000000"/>
                    </am3d:scale>
                    <am3d:rot ax="3243072" ay="-2661986" az="-26373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739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C78FFED5-8B77-8D4B-3C01-06FD30E27D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81273" y="157903"/>
                <a:ext cx="4765230" cy="50720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885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132174F-CD3A-C8B4-CC19-AB343438E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52" y="2766218"/>
            <a:ext cx="5365830" cy="1325563"/>
          </a:xfrm>
        </p:spPr>
        <p:txBody>
          <a:bodyPr>
            <a:noAutofit/>
          </a:bodyPr>
          <a:lstStyle/>
          <a:p>
            <a:r>
              <a:rPr lang="hr-HR" sz="6600" dirty="0"/>
              <a:t>Šta ovaj proizvod zapravo radi?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Rezervirano mjesto sadržaja 3">
                <a:extLst>
                  <a:ext uri="{FF2B5EF4-FFF2-40B4-BE49-F238E27FC236}">
                    <a16:creationId xmlns:a16="http://schemas.microsoft.com/office/drawing/2014/main" id="{02F8D24F-A947-8189-3B0B-B5BB1C5F47C2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49365829"/>
                  </p:ext>
                </p:extLst>
              </p:nvPr>
            </p:nvGraphicFramePr>
            <p:xfrm>
              <a:off x="7453232" y="1221401"/>
              <a:ext cx="4063578" cy="45954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63578" cy="4595419"/>
                    </a:xfrm>
                    <a:prstGeom prst="rect">
                      <a:avLst/>
                    </a:prstGeom>
                  </am3d:spPr>
                  <am3d:camera>
                    <am3d:pos x="0" y="0" z="75510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811" d="1000000"/>
                    <am3d:preTrans dx="0" dy="2673009" dz="-734952"/>
                    <am3d:scale>
                      <am3d:sx n="1000000" d="1000000"/>
                      <am3d:sy n="1000000" d="1000000"/>
                      <am3d:sz n="1000000" d="1000000"/>
                    </am3d:scale>
                    <am3d:rot ax="7002246" ay="-1955692" az="-798236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7794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Rezervirano mjesto sadržaja 3">
                <a:extLst>
                  <a:ext uri="{FF2B5EF4-FFF2-40B4-BE49-F238E27FC236}">
                    <a16:creationId xmlns:a16="http://schemas.microsoft.com/office/drawing/2014/main" id="{02F8D24F-A947-8189-3B0B-B5BB1C5F4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3232" y="1221401"/>
                <a:ext cx="4063578" cy="45954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9430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B90AD43-EE92-A164-FC1E-77F14AAB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5A71776-091C-0E43-155E-FC9FF9539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Rezervirano mjesto sadržaja 3">
                <a:extLst>
                  <a:ext uri="{FF2B5EF4-FFF2-40B4-BE49-F238E27FC236}">
                    <a16:creationId xmlns:a16="http://schemas.microsoft.com/office/drawing/2014/main" id="{83D2C222-BB93-5A24-4ABA-23D59E6124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9907397"/>
                  </p:ext>
                </p:extLst>
              </p:nvPr>
            </p:nvGraphicFramePr>
            <p:xfrm>
              <a:off x="-2886331" y="-4861719"/>
              <a:ext cx="19181408" cy="1658143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181408" cy="16581438"/>
                    </a:xfrm>
                    <a:prstGeom prst="rect">
                      <a:avLst/>
                    </a:prstGeom>
                  </am3d:spPr>
                  <am3d:camera>
                    <am3d:pos x="0" y="0" z="75510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811" d="1000000"/>
                    <am3d:preTrans dx="0" dy="2673009" dz="-73495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2058" ay="-204872" az="-54343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1670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Rezervirano mjesto sadržaja 3">
                <a:extLst>
                  <a:ext uri="{FF2B5EF4-FFF2-40B4-BE49-F238E27FC236}">
                    <a16:creationId xmlns:a16="http://schemas.microsoft.com/office/drawing/2014/main" id="{83D2C222-BB93-5A24-4ABA-23D59E6124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886331" y="-4861719"/>
                <a:ext cx="19181408" cy="165814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4812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51925B3-03B9-AD45-879E-9F08A09E5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1026" name="Picture 2" descr="Exterior Window Trim Styles: Outdoor Window Trim Inspiration &amp; Photos">
            <a:extLst>
              <a:ext uri="{FF2B5EF4-FFF2-40B4-BE49-F238E27FC236}">
                <a16:creationId xmlns:a16="http://schemas.microsoft.com/office/drawing/2014/main" id="{EACA2287-765B-031A-0685-31504075B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56655" cy="803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Rezervirano mjesto sadržaja 3">
                <a:extLst>
                  <a:ext uri="{FF2B5EF4-FFF2-40B4-BE49-F238E27FC236}">
                    <a16:creationId xmlns:a16="http://schemas.microsoft.com/office/drawing/2014/main" id="{F376A118-27EB-3B12-4DC7-0C9697F6D45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80806880"/>
                  </p:ext>
                </p:extLst>
              </p:nvPr>
            </p:nvGraphicFramePr>
            <p:xfrm>
              <a:off x="10543840" y="737755"/>
              <a:ext cx="85219" cy="221326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5219" cy="2213263"/>
                    </a:xfrm>
                    <a:prstGeom prst="rect">
                      <a:avLst/>
                    </a:prstGeom>
                  </am3d:spPr>
                  <am3d:camera>
                    <am3d:pos x="0" y="0" z="585814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43" d="1000000"/>
                    <am3d:preTrans dx="0" dy="-17368049" dz="1271622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27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Rezervirano mjesto sadržaja 3">
                <a:extLst>
                  <a:ext uri="{FF2B5EF4-FFF2-40B4-BE49-F238E27FC236}">
                    <a16:creationId xmlns:a16="http://schemas.microsoft.com/office/drawing/2014/main" id="{F376A118-27EB-3B12-4DC7-0C9697F6D4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3840" y="737755"/>
                <a:ext cx="85219" cy="2213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Rezervirano mjesto sadržaja 3">
                <a:extLst>
                  <a:ext uri="{FF2B5EF4-FFF2-40B4-BE49-F238E27FC236}">
                    <a16:creationId xmlns:a16="http://schemas.microsoft.com/office/drawing/2014/main" id="{EF2EA72D-1742-AA80-EB92-04FD673467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3596130"/>
                  </p:ext>
                </p:extLst>
              </p:nvPr>
            </p:nvGraphicFramePr>
            <p:xfrm>
              <a:off x="3110876" y="737755"/>
              <a:ext cx="85219" cy="221326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5219" cy="2213263"/>
                    </a:xfrm>
                    <a:prstGeom prst="rect">
                      <a:avLst/>
                    </a:prstGeom>
                  </am3d:spPr>
                  <am3d:camera>
                    <am3d:pos x="0" y="0" z="585814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43" d="1000000"/>
                    <am3d:preTrans dx="0" dy="-17368049" dz="1271622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27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Rezervirano mjesto sadržaja 3">
                <a:extLst>
                  <a:ext uri="{FF2B5EF4-FFF2-40B4-BE49-F238E27FC236}">
                    <a16:creationId xmlns:a16="http://schemas.microsoft.com/office/drawing/2014/main" id="{EF2EA72D-1742-AA80-EB92-04FD673467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0876" y="737755"/>
                <a:ext cx="85219" cy="2213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Rezervirano mjesto sadržaja 3">
                <a:extLst>
                  <a:ext uri="{FF2B5EF4-FFF2-40B4-BE49-F238E27FC236}">
                    <a16:creationId xmlns:a16="http://schemas.microsoft.com/office/drawing/2014/main" id="{41FAFF71-8DE3-A481-1F5D-9F87215D51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4497952"/>
                  </p:ext>
                </p:extLst>
              </p:nvPr>
            </p:nvGraphicFramePr>
            <p:xfrm>
              <a:off x="1496822" y="4797138"/>
              <a:ext cx="59635" cy="154879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635" cy="1548798"/>
                    </a:xfrm>
                    <a:prstGeom prst="rect">
                      <a:avLst/>
                    </a:prstGeom>
                  </am3d:spPr>
                  <am3d:camera>
                    <am3d:pos x="0" y="0" z="585814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43" d="1000000"/>
                    <am3d:preTrans dx="0" dy="-17368049" dz="1271622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58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Rezervirano mjesto sadržaja 3">
                <a:extLst>
                  <a:ext uri="{FF2B5EF4-FFF2-40B4-BE49-F238E27FC236}">
                    <a16:creationId xmlns:a16="http://schemas.microsoft.com/office/drawing/2014/main" id="{41FAFF71-8DE3-A481-1F5D-9F87215D51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6822" y="4797138"/>
                <a:ext cx="59635" cy="1548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Rezervirano mjesto sadržaja 3">
                <a:extLst>
                  <a:ext uri="{FF2B5EF4-FFF2-40B4-BE49-F238E27FC236}">
                    <a16:creationId xmlns:a16="http://schemas.microsoft.com/office/drawing/2014/main" id="{7C0F99C6-CA47-6A35-CFFB-2445B1D358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7806820"/>
                  </p:ext>
                </p:extLst>
              </p:nvPr>
            </p:nvGraphicFramePr>
            <p:xfrm>
              <a:off x="11557151" y="4797138"/>
              <a:ext cx="59635" cy="154879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635" cy="1548798"/>
                    </a:xfrm>
                    <a:prstGeom prst="rect">
                      <a:avLst/>
                    </a:prstGeom>
                  </am3d:spPr>
                  <am3d:camera>
                    <am3d:pos x="0" y="0" z="585814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43" d="1000000"/>
                    <am3d:preTrans dx="0" dy="-17368049" dz="1271622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58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Rezervirano mjesto sadržaja 3">
                <a:extLst>
                  <a:ext uri="{FF2B5EF4-FFF2-40B4-BE49-F238E27FC236}">
                    <a16:creationId xmlns:a16="http://schemas.microsoft.com/office/drawing/2014/main" id="{7C0F99C6-CA47-6A35-CFFB-2445B1D358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57151" y="4797138"/>
                <a:ext cx="59635" cy="1548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E5FA29F-A27B-ED82-F63E-0FC85C664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8297534"/>
                  </p:ext>
                </p:extLst>
              </p:nvPr>
            </p:nvGraphicFramePr>
            <p:xfrm rot="5400000">
              <a:off x="3203628" y="2589552"/>
              <a:ext cx="353933" cy="368999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353933" cy="368999"/>
                    </a:xfrm>
                    <a:prstGeom prst="rect">
                      <a:avLst/>
                    </a:prstGeom>
                  </am3d:spPr>
                  <am3d:camera>
                    <am3d:pos x="0" y="0" z="75510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811" d="1000000"/>
                    <am3d:preTrans dx="0" dy="2673009" dz="-73495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172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E5FA29F-A27B-ED82-F63E-0FC85C664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3203628" y="2589552"/>
                <a:ext cx="353933" cy="368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108F1278-8F0E-F7A2-956D-83D26A2E2F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6820000"/>
                  </p:ext>
                </p:extLst>
              </p:nvPr>
            </p:nvGraphicFramePr>
            <p:xfrm rot="5400000">
              <a:off x="10636592" y="2589552"/>
              <a:ext cx="353933" cy="368999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353933" cy="368999"/>
                    </a:xfrm>
                    <a:prstGeom prst="rect">
                      <a:avLst/>
                    </a:prstGeom>
                  </am3d:spPr>
                  <am3d:camera>
                    <am3d:pos x="0" y="0" z="75510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811" d="1000000"/>
                    <am3d:preTrans dx="0" dy="2673009" dz="-73495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172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108F1278-8F0E-F7A2-956D-83D26A2E2F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0636592" y="2589552"/>
                <a:ext cx="353933" cy="368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CA1DA8B3-D3A8-C67D-68E0-0E20BA774F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8847489"/>
                  </p:ext>
                </p:extLst>
              </p:nvPr>
            </p:nvGraphicFramePr>
            <p:xfrm rot="5400000">
              <a:off x="1563990" y="6060670"/>
              <a:ext cx="353933" cy="368999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353933" cy="368999"/>
                    </a:xfrm>
                    <a:prstGeom prst="rect">
                      <a:avLst/>
                    </a:prstGeom>
                  </am3d:spPr>
                  <am3d:camera>
                    <am3d:pos x="0" y="0" z="75510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811" d="1000000"/>
                    <am3d:preTrans dx="0" dy="2673009" dz="-73495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172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CA1DA8B3-D3A8-C67D-68E0-0E20BA774F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563990" y="6060670"/>
                <a:ext cx="353933" cy="368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64EFF7BC-E2DE-A301-587C-D31071F56C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0350868"/>
                  </p:ext>
                </p:extLst>
              </p:nvPr>
            </p:nvGraphicFramePr>
            <p:xfrm rot="5400000">
              <a:off x="11624319" y="6060669"/>
              <a:ext cx="353933" cy="368999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353933" cy="368999"/>
                    </a:xfrm>
                    <a:prstGeom prst="rect">
                      <a:avLst/>
                    </a:prstGeom>
                  </am3d:spPr>
                  <am3d:camera>
                    <am3d:pos x="0" y="0" z="75510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811" d="1000000"/>
                    <am3d:preTrans dx="0" dy="2673009" dz="-73495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172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64EFF7BC-E2DE-A301-587C-D31071F56C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1624319" y="6060669"/>
                <a:ext cx="353933" cy="368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719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51925B3-03B9-AD45-879E-9F08A09E5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1026" name="Picture 2" descr="Exterior Window Trim Styles: Outdoor Window Trim Inspiration &amp; Photos">
            <a:extLst>
              <a:ext uri="{FF2B5EF4-FFF2-40B4-BE49-F238E27FC236}">
                <a16:creationId xmlns:a16="http://schemas.microsoft.com/office/drawing/2014/main" id="{EACA2287-765B-031A-0685-31504075B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56655" cy="803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Rezervirano mjesto sadržaja 3">
                <a:extLst>
                  <a:ext uri="{FF2B5EF4-FFF2-40B4-BE49-F238E27FC236}">
                    <a16:creationId xmlns:a16="http://schemas.microsoft.com/office/drawing/2014/main" id="{F376A118-27EB-3B12-4DC7-0C9697F6D45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59753050"/>
                  </p:ext>
                </p:extLst>
              </p:nvPr>
            </p:nvGraphicFramePr>
            <p:xfrm>
              <a:off x="8961346" y="682267"/>
              <a:ext cx="1632535" cy="220150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32535" cy="2201506"/>
                    </a:xfrm>
                    <a:prstGeom prst="rect">
                      <a:avLst/>
                    </a:prstGeom>
                    <a:noFill/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am3d:spPr>
                  <am3d:camera>
                    <am3d:pos x="0" y="0" z="58581440"/>
                    <am3d:up dx="0" dy="36000000" dz="0"/>
                    <am3d:lookAt x="0" y="0" z="0"/>
                    <am3d:perspective fov="2070826"/>
                  </am3d:camera>
                  <am3d:trans>
                    <am3d:meterPerModelUnit n="32943" d="1000000"/>
                    <am3d:preTrans dx="0" dy="-17368049" dz="12716229"/>
                    <am3d:scale>
                      <am3d:sx n="1000000" d="1000000"/>
                      <am3d:sy n="1000000" d="1000000"/>
                      <am3d:sz n="1000000" d="1000000"/>
                    </am3d:scale>
                    <am3d:rot ay="5398813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Rezervirano mjesto sadržaja 3">
                <a:extLst>
                  <a:ext uri="{FF2B5EF4-FFF2-40B4-BE49-F238E27FC236}">
                    <a16:creationId xmlns:a16="http://schemas.microsoft.com/office/drawing/2014/main" id="{F376A118-27EB-3B12-4DC7-0C9697F6D4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61346" y="682267"/>
                <a:ext cx="1632535" cy="220150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Rezervirano mjesto sadržaja 3">
                <a:extLst>
                  <a:ext uri="{FF2B5EF4-FFF2-40B4-BE49-F238E27FC236}">
                    <a16:creationId xmlns:a16="http://schemas.microsoft.com/office/drawing/2014/main" id="{6C5D7154-D275-2420-BCF2-67640C7BFFA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84603458"/>
                  </p:ext>
                </p:extLst>
              </p:nvPr>
            </p:nvGraphicFramePr>
            <p:xfrm>
              <a:off x="1598119" y="682267"/>
              <a:ext cx="1632535" cy="220150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32535" cy="2201506"/>
                    </a:xfrm>
                    <a:prstGeom prst="rect">
                      <a:avLst/>
                    </a:prstGeom>
                    <a:noFill/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am3d:spPr>
                  <am3d:camera>
                    <am3d:pos x="0" y="0" z="58581440"/>
                    <am3d:up dx="0" dy="36000000" dz="0"/>
                    <am3d:lookAt x="0" y="0" z="0"/>
                    <am3d:perspective fov="2070826"/>
                  </am3d:camera>
                  <am3d:trans>
                    <am3d:meterPerModelUnit n="32943" d="1000000"/>
                    <am3d:preTrans dx="0" dy="-17368049" dz="12716229"/>
                    <am3d:scale>
                      <am3d:sx n="1000000" d="1000000"/>
                      <am3d:sy n="1000000" d="1000000"/>
                      <am3d:sz n="1000000" d="1000000"/>
                    </am3d:scale>
                    <am3d:rot ay="5398813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Rezervirano mjesto sadržaja 3">
                <a:extLst>
                  <a:ext uri="{FF2B5EF4-FFF2-40B4-BE49-F238E27FC236}">
                    <a16:creationId xmlns:a16="http://schemas.microsoft.com/office/drawing/2014/main" id="{6C5D7154-D275-2420-BCF2-67640C7BF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8119" y="682267"/>
                <a:ext cx="1632535" cy="220150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Rezervirano mjesto sadržaja 3">
                <a:extLst>
                  <a:ext uri="{FF2B5EF4-FFF2-40B4-BE49-F238E27FC236}">
                    <a16:creationId xmlns:a16="http://schemas.microsoft.com/office/drawing/2014/main" id="{DF91511B-5638-DB2A-7E6F-66F7EB996DA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76832611"/>
                  </p:ext>
                </p:extLst>
              </p:nvPr>
            </p:nvGraphicFramePr>
            <p:xfrm>
              <a:off x="628301" y="4803994"/>
              <a:ext cx="969818" cy="152407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69818" cy="1524070"/>
                    </a:xfrm>
                    <a:prstGeom prst="rect">
                      <a:avLst/>
                    </a:prstGeom>
                    <a:noFill/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am3d:spPr>
                  <am3d:camera>
                    <am3d:pos x="0" y="0" z="58581440"/>
                    <am3d:up dx="0" dy="36000000" dz="0"/>
                    <am3d:lookAt x="0" y="0" z="0"/>
                    <am3d:perspective fov="2070826"/>
                  </am3d:camera>
                  <am3d:trans>
                    <am3d:meterPerModelUnit n="32943" d="1000000"/>
                    <am3d:preTrans dx="0" dy="-17368049" dz="12716229"/>
                    <am3d:scale>
                      <am3d:sx n="1000000" d="1000000"/>
                      <am3d:sy n="1000000" d="1000000"/>
                      <am3d:sz n="1000000" d="1000000"/>
                    </am3d:scale>
                    <am3d:rot ay="5398813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Rezervirano mjesto sadržaja 3">
                <a:extLst>
                  <a:ext uri="{FF2B5EF4-FFF2-40B4-BE49-F238E27FC236}">
                    <a16:creationId xmlns:a16="http://schemas.microsoft.com/office/drawing/2014/main" id="{DF91511B-5638-DB2A-7E6F-66F7EB996D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301" y="4803994"/>
                <a:ext cx="969818" cy="152407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Rezervirano mjesto sadržaja 3">
                <a:extLst>
                  <a:ext uri="{FF2B5EF4-FFF2-40B4-BE49-F238E27FC236}">
                    <a16:creationId xmlns:a16="http://schemas.microsoft.com/office/drawing/2014/main" id="{833AFBD6-F95A-6DC2-6725-B1012F39CC1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26835874"/>
                  </p:ext>
                </p:extLst>
              </p:nvPr>
            </p:nvGraphicFramePr>
            <p:xfrm>
              <a:off x="10635445" y="4803994"/>
              <a:ext cx="969818" cy="152407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69818" cy="1524070"/>
                    </a:xfrm>
                    <a:prstGeom prst="rect">
                      <a:avLst/>
                    </a:prstGeom>
                    <a:noFill/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am3d:spPr>
                  <am3d:camera>
                    <am3d:pos x="0" y="0" z="58581440"/>
                    <am3d:up dx="0" dy="36000000" dz="0"/>
                    <am3d:lookAt x="0" y="0" z="0"/>
                    <am3d:perspective fov="2070826"/>
                  </am3d:camera>
                  <am3d:trans>
                    <am3d:meterPerModelUnit n="32943" d="1000000"/>
                    <am3d:preTrans dx="0" dy="-17368049" dz="12716229"/>
                    <am3d:scale>
                      <am3d:sx n="1000000" d="1000000"/>
                      <am3d:sy n="1000000" d="1000000"/>
                      <am3d:sz n="1000000" d="1000000"/>
                    </am3d:scale>
                    <am3d:rot ay="5398813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Rezervirano mjesto sadržaja 3">
                <a:extLst>
                  <a:ext uri="{FF2B5EF4-FFF2-40B4-BE49-F238E27FC236}">
                    <a16:creationId xmlns:a16="http://schemas.microsoft.com/office/drawing/2014/main" id="{833AFBD6-F95A-6DC2-6725-B1012F39CC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35445" y="4803994"/>
                <a:ext cx="969818" cy="152407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75C2ED74-CFB8-3966-8689-43988E9914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132314"/>
                  </p:ext>
                </p:extLst>
              </p:nvPr>
            </p:nvGraphicFramePr>
            <p:xfrm rot="5400000">
              <a:off x="3203628" y="2589552"/>
              <a:ext cx="353933" cy="368999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353933" cy="368999"/>
                    </a:xfrm>
                    <a:prstGeom prst="rect">
                      <a:avLst/>
                    </a:prstGeom>
                  </am3d:spPr>
                  <am3d:camera>
                    <am3d:pos x="0" y="0" z="75510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811" d="1000000"/>
                    <am3d:preTrans dx="0" dy="2673009" dz="-73495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172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75C2ED74-CFB8-3966-8689-43988E9914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3203628" y="2589552"/>
                <a:ext cx="353933" cy="368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52418EC4-B331-2D9C-D80F-D1B2BE69E2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2611552"/>
                  </p:ext>
                </p:extLst>
              </p:nvPr>
            </p:nvGraphicFramePr>
            <p:xfrm rot="5400000">
              <a:off x="10636592" y="2589552"/>
              <a:ext cx="353933" cy="368999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353933" cy="368999"/>
                    </a:xfrm>
                    <a:prstGeom prst="rect">
                      <a:avLst/>
                    </a:prstGeom>
                  </am3d:spPr>
                  <am3d:camera>
                    <am3d:pos x="0" y="0" z="75510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811" d="1000000"/>
                    <am3d:preTrans dx="0" dy="2673009" dz="-73495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172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52418EC4-B331-2D9C-D80F-D1B2BE69E2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0636592" y="2589552"/>
                <a:ext cx="353933" cy="368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1E9C3237-54F0-94D2-3B28-E73B1EE5C2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2685303"/>
                  </p:ext>
                </p:extLst>
              </p:nvPr>
            </p:nvGraphicFramePr>
            <p:xfrm rot="5400000">
              <a:off x="1563990" y="6060670"/>
              <a:ext cx="353933" cy="368999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353933" cy="368999"/>
                    </a:xfrm>
                    <a:prstGeom prst="rect">
                      <a:avLst/>
                    </a:prstGeom>
                  </am3d:spPr>
                  <am3d:camera>
                    <am3d:pos x="0" y="0" z="75510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811" d="1000000"/>
                    <am3d:preTrans dx="0" dy="2673009" dz="-73495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172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1E9C3237-54F0-94D2-3B28-E73B1EE5C2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563990" y="6060670"/>
                <a:ext cx="353933" cy="368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86D37A67-F837-F746-524E-2F49476773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1012410"/>
                  </p:ext>
                </p:extLst>
              </p:nvPr>
            </p:nvGraphicFramePr>
            <p:xfrm rot="5400000">
              <a:off x="11624319" y="6060669"/>
              <a:ext cx="353933" cy="368999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353933" cy="368999"/>
                    </a:xfrm>
                    <a:prstGeom prst="rect">
                      <a:avLst/>
                    </a:prstGeom>
                  </am3d:spPr>
                  <am3d:camera>
                    <am3d:pos x="0" y="0" z="75510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811" d="1000000"/>
                    <am3d:preTrans dx="0" dy="2673009" dz="-73495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172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86D37A67-F837-F746-524E-2F49476773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1624319" y="6060669"/>
                <a:ext cx="353933" cy="368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328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2EDA534-1805-8FC8-5E6B-2425BE96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433" y="2766218"/>
            <a:ext cx="10515600" cy="1325563"/>
          </a:xfrm>
        </p:spPr>
        <p:txBody>
          <a:bodyPr/>
          <a:lstStyle/>
          <a:p>
            <a:r>
              <a:rPr lang="hr-HR" b="1" dirty="0"/>
              <a:t>Aplikacija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C5A71A1-B764-AA7C-C712-BE1134697E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2248171"/>
                  </p:ext>
                </p:extLst>
              </p:nvPr>
            </p:nvGraphicFramePr>
            <p:xfrm>
              <a:off x="12914529" y="-8044604"/>
              <a:ext cx="9505574" cy="81911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505574" cy="8191176"/>
                    </a:xfrm>
                    <a:prstGeom prst="rect">
                      <a:avLst/>
                    </a:prstGeom>
                  </am3d:spPr>
                  <am3d:camera>
                    <am3d:pos x="0" y="0" z="75510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811" d="1000000"/>
                    <am3d:preTrans dx="0" dy="2673009" dz="-73495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837" ay="-66307" az="-544253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3535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C5A71A1-B764-AA7C-C712-BE1134697E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14529" y="-8044604"/>
                <a:ext cx="9505574" cy="8191176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Slika 11">
            <a:extLst>
              <a:ext uri="{FF2B5EF4-FFF2-40B4-BE49-F238E27FC236}">
                <a16:creationId xmlns:a16="http://schemas.microsoft.com/office/drawing/2014/main" id="{B92AFE58-1EE2-2D2C-01ED-2A25E30B1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233" y="628108"/>
            <a:ext cx="2566609" cy="560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10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2EDA534-1805-8FC8-5E6B-2425BE96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433" y="2766218"/>
            <a:ext cx="10515600" cy="1325563"/>
          </a:xfrm>
        </p:spPr>
        <p:txBody>
          <a:bodyPr/>
          <a:lstStyle/>
          <a:p>
            <a:r>
              <a:rPr lang="hr-HR" b="1" dirty="0"/>
              <a:t>Aplikacija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8BB67092-60E9-5695-A0B4-C0104E10C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233" y="637308"/>
            <a:ext cx="2566609" cy="558338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C5A71A1-B764-AA7C-C712-BE1134697E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914529" y="-8044604"/>
              <a:ext cx="9505574" cy="819117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505574" cy="8191176"/>
                    </a:xfrm>
                    <a:prstGeom prst="rect">
                      <a:avLst/>
                    </a:prstGeom>
                  </am3d:spPr>
                  <am3d:camera>
                    <am3d:pos x="0" y="0" z="75510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811" d="1000000"/>
                    <am3d:preTrans dx="0" dy="2673009" dz="-73495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837" ay="-66307" az="-54425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3535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C5A71A1-B764-AA7C-C712-BE1134697E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14529" y="-8044604"/>
                <a:ext cx="9505574" cy="81911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6336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2EDA534-1805-8FC8-5E6B-2425BE96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433" y="2766218"/>
            <a:ext cx="10515600" cy="1325563"/>
          </a:xfrm>
        </p:spPr>
        <p:txBody>
          <a:bodyPr/>
          <a:lstStyle/>
          <a:p>
            <a:r>
              <a:rPr lang="hr-HR" b="1" dirty="0"/>
              <a:t>Aplikacija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30E239DC-A6B4-5F44-7726-3943820CB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233" y="637308"/>
            <a:ext cx="2551259" cy="558338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C5A71A1-B764-AA7C-C712-BE1134697E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914529" y="-8044604"/>
              <a:ext cx="9505574" cy="819117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505574" cy="8191176"/>
                    </a:xfrm>
                    <a:prstGeom prst="rect">
                      <a:avLst/>
                    </a:prstGeom>
                  </am3d:spPr>
                  <am3d:camera>
                    <am3d:pos x="0" y="0" z="75510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811" d="1000000"/>
                    <am3d:preTrans dx="0" dy="2673009" dz="-73495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837" ay="-66307" az="-54425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3535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C5A71A1-B764-AA7C-C712-BE1134697E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14529" y="-8044604"/>
                <a:ext cx="9505574" cy="81911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99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D949B3A-8DEE-5B35-1A07-7481F63B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109" y="1778289"/>
            <a:ext cx="4149436" cy="1325563"/>
          </a:xfrm>
        </p:spPr>
        <p:txBody>
          <a:bodyPr/>
          <a:lstStyle/>
          <a:p>
            <a:r>
              <a:rPr lang="hr-HR" b="1" dirty="0"/>
              <a:t>Kontaktirajte nas:</a:t>
            </a:r>
          </a:p>
        </p:txBody>
      </p:sp>
      <p:sp>
        <p:nvSpPr>
          <p:cNvPr id="3" name="TekstniOkvir 2">
            <a:extLst>
              <a:ext uri="{FF2B5EF4-FFF2-40B4-BE49-F238E27FC236}">
                <a16:creationId xmlns:a16="http://schemas.microsoft.com/office/drawing/2014/main" id="{E7EDC119-412D-1F9C-5B04-C0FE10ED7CCA}"/>
              </a:ext>
            </a:extLst>
          </p:cNvPr>
          <p:cNvSpPr txBox="1"/>
          <p:nvPr/>
        </p:nvSpPr>
        <p:spPr>
          <a:xfrm>
            <a:off x="942109" y="2919186"/>
            <a:ext cx="4326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E-mail: kontakt@schurashield.com</a:t>
            </a:r>
          </a:p>
          <a:p>
            <a:endParaRPr lang="hr-HR" dirty="0"/>
          </a:p>
          <a:p>
            <a:r>
              <a:rPr lang="hr-HR" dirty="0"/>
              <a:t>Broj telefona: +385 99 666 3399</a:t>
            </a:r>
          </a:p>
        </p:txBody>
      </p:sp>
      <p:pic>
        <p:nvPicPr>
          <p:cNvPr id="7170" name="Picture 2" descr="Pin on Drawings">
            <a:extLst>
              <a:ext uri="{FF2B5EF4-FFF2-40B4-BE49-F238E27FC236}">
                <a16:creationId xmlns:a16="http://schemas.microsoft.com/office/drawing/2014/main" id="{CE5D82F6-E115-473D-BF2E-CFF725E62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57" y="4093041"/>
            <a:ext cx="337227" cy="33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ew Black Instagram Logo 2020 transparent PNG - StickPNG">
            <a:extLst>
              <a:ext uri="{FF2B5EF4-FFF2-40B4-BE49-F238E27FC236}">
                <a16:creationId xmlns:a16="http://schemas.microsoft.com/office/drawing/2014/main" id="{079DBCC5-B254-10FB-A355-9E62779C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57" y="4635252"/>
            <a:ext cx="337227" cy="33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THE NEW LINKEDIN LOGO PNG FOR 2023 - eDigital Agency">
            <a:extLst>
              <a:ext uri="{FF2B5EF4-FFF2-40B4-BE49-F238E27FC236}">
                <a16:creationId xmlns:a16="http://schemas.microsoft.com/office/drawing/2014/main" id="{CE543D52-7A0B-D912-9500-7EE13790A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57" y="5177463"/>
            <a:ext cx="337227" cy="33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niOkvir 3">
            <a:extLst>
              <a:ext uri="{FF2B5EF4-FFF2-40B4-BE49-F238E27FC236}">
                <a16:creationId xmlns:a16="http://schemas.microsoft.com/office/drawing/2014/main" id="{3BE79A02-9866-B4CC-D610-250AD96E7360}"/>
              </a:ext>
            </a:extLst>
          </p:cNvPr>
          <p:cNvSpPr txBox="1"/>
          <p:nvPr/>
        </p:nvSpPr>
        <p:spPr>
          <a:xfrm>
            <a:off x="1358584" y="3868449"/>
            <a:ext cx="3223260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hr-HR" dirty="0" err="1"/>
              <a:t>SchuraShield</a:t>
            </a:r>
            <a:endParaRPr lang="hr-HR" dirty="0"/>
          </a:p>
          <a:p>
            <a:pPr>
              <a:lnSpc>
                <a:spcPct val="200000"/>
              </a:lnSpc>
            </a:pPr>
            <a:r>
              <a:rPr lang="hr-HR" dirty="0" err="1"/>
              <a:t>schurashield</a:t>
            </a:r>
            <a:endParaRPr lang="hr-HR" dirty="0"/>
          </a:p>
          <a:p>
            <a:pPr>
              <a:lnSpc>
                <a:spcPct val="200000"/>
              </a:lnSpc>
            </a:pPr>
            <a:r>
              <a:rPr lang="hr-HR" dirty="0" err="1"/>
              <a:t>SchuraShield</a:t>
            </a:r>
            <a:endParaRPr lang="hr-H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4A34329D-C28F-56EC-D1C9-5CD7BA3043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3505885"/>
                  </p:ext>
                </p:extLst>
              </p:nvPr>
            </p:nvGraphicFramePr>
            <p:xfrm>
              <a:off x="5268191" y="-67085"/>
              <a:ext cx="6200775" cy="634187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200775" cy="6341874"/>
                    </a:xfrm>
                    <a:prstGeom prst="rect">
                      <a:avLst/>
                    </a:prstGeom>
                  </am3d:spPr>
                  <am3d:camera>
                    <am3d:pos x="0" y="0" z="75510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811" d="1000000"/>
                    <am3d:preTrans dx="0" dy="2673009" dz="-734952"/>
                    <am3d:scale>
                      <am3d:sx n="1000000" d="1000000"/>
                      <am3d:sy n="1000000" d="1000000"/>
                      <am3d:sz n="1000000" d="1000000"/>
                    </am3d:scale>
                    <am3d:rot ax="4195651" ay="-2614609" az="-372433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1353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4A34329D-C28F-56EC-D1C9-5CD7BA3043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8191" y="-67085"/>
                <a:ext cx="6200775" cy="63418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9085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C9B6DAE5-DC08-1A94-BA20-6073BC669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39" y="0"/>
            <a:ext cx="12217339" cy="669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275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267620F-875E-9442-9174-787E3440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BE5663A-CCA7-FA2A-E4A8-F7F95888D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62F8FB1-E19E-A9BF-65B2-C1356C6AB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82" y="751109"/>
            <a:ext cx="4016836" cy="53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Rezervirano mjesto sadržaja 3">
                <a:extLst>
                  <a:ext uri="{FF2B5EF4-FFF2-40B4-BE49-F238E27FC236}">
                    <a16:creationId xmlns:a16="http://schemas.microsoft.com/office/drawing/2014/main" id="{D11211EF-C5F5-0DB8-0DCE-E4C92ED401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2030920"/>
                  </p:ext>
                </p:extLst>
              </p:nvPr>
            </p:nvGraphicFramePr>
            <p:xfrm>
              <a:off x="13417062" y="-5279767"/>
              <a:ext cx="18250128" cy="1554418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250128" cy="15544188"/>
                    </a:xfrm>
                    <a:prstGeom prst="rect">
                      <a:avLst/>
                    </a:prstGeom>
                  </am3d:spPr>
                  <am3d:camera>
                    <am3d:pos x="0" y="0" z="75510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811" d="1000000"/>
                    <am3d:preTrans dx="0" dy="2673009" dz="-734952"/>
                    <am3d:scale>
                      <am3d:sx n="1000000" d="1000000"/>
                      <am3d:sy n="1000000" d="1000000"/>
                      <am3d:sz n="1000000" d="1000000"/>
                    </am3d:scale>
                    <am3d:rot ax="5399471" ay="-63020" az="-537058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508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Rezervirano mjesto sadržaja 3">
                <a:extLst>
                  <a:ext uri="{FF2B5EF4-FFF2-40B4-BE49-F238E27FC236}">
                    <a16:creationId xmlns:a16="http://schemas.microsoft.com/office/drawing/2014/main" id="{D11211EF-C5F5-0DB8-0DCE-E4C92ED401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17062" y="-5279767"/>
                <a:ext cx="18250128" cy="155441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2016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5">
            <a:extLst>
              <a:ext uri="{FF2B5EF4-FFF2-40B4-BE49-F238E27FC236}">
                <a16:creationId xmlns:a16="http://schemas.microsoft.com/office/drawing/2014/main" id="{CA7EB4F9-7467-2A33-F89D-54D34ADD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7" y="341679"/>
            <a:ext cx="10515600" cy="1325563"/>
          </a:xfrm>
        </p:spPr>
        <p:txBody>
          <a:bodyPr>
            <a:normAutofit/>
          </a:bodyPr>
          <a:lstStyle/>
          <a:p>
            <a:r>
              <a:rPr lang="hr-HR" sz="6000" b="1" dirty="0"/>
              <a:t>Problemi s griljama?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2041EA-9E3F-F263-2B7B-F966493C3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64" y="751109"/>
            <a:ext cx="4016836" cy="53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F815C34B-2E5E-546C-7ED6-C0FFE6D08F9B}"/>
              </a:ext>
            </a:extLst>
          </p:cNvPr>
          <p:cNvSpPr txBox="1"/>
          <p:nvPr/>
        </p:nvSpPr>
        <p:spPr>
          <a:xfrm>
            <a:off x="838200" y="3075056"/>
            <a:ext cx="5076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4000" dirty="0"/>
              <a:t>Bura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Rezervirano mjesto sadržaja 3">
                <a:extLst>
                  <a:ext uri="{FF2B5EF4-FFF2-40B4-BE49-F238E27FC236}">
                    <a16:creationId xmlns:a16="http://schemas.microsoft.com/office/drawing/2014/main" id="{133E2990-F743-A97A-9B69-63DEDD97EA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7415212"/>
                  </p:ext>
                </p:extLst>
              </p:nvPr>
            </p:nvGraphicFramePr>
            <p:xfrm>
              <a:off x="13417062" y="-5279767"/>
              <a:ext cx="18250128" cy="1554418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250128" cy="15544188"/>
                    </a:xfrm>
                    <a:prstGeom prst="rect">
                      <a:avLst/>
                    </a:prstGeom>
                  </am3d:spPr>
                  <am3d:camera>
                    <am3d:pos x="0" y="0" z="75510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811" d="1000000"/>
                    <am3d:preTrans dx="0" dy="2673009" dz="-734952"/>
                    <am3d:scale>
                      <am3d:sx n="1000000" d="1000000"/>
                      <am3d:sy n="1000000" d="1000000"/>
                      <am3d:sz n="1000000" d="1000000"/>
                    </am3d:scale>
                    <am3d:rot ax="5399471" ay="-63020" az="-537058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508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Rezervirano mjesto sadržaja 3">
                <a:extLst>
                  <a:ext uri="{FF2B5EF4-FFF2-40B4-BE49-F238E27FC236}">
                    <a16:creationId xmlns:a16="http://schemas.microsoft.com/office/drawing/2014/main" id="{133E2990-F743-A97A-9B69-63DEDD97EA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17062" y="-5279767"/>
                <a:ext cx="18250128" cy="15544188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4" descr="ZODIA ACADEMY: The End of The World - viii. - Wattpad">
            <a:extLst>
              <a:ext uri="{FF2B5EF4-FFF2-40B4-BE49-F238E27FC236}">
                <a16:creationId xmlns:a16="http://schemas.microsoft.com/office/drawing/2014/main" id="{31948C4C-5C13-39AA-660F-BF83907F1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485" y="-8849045"/>
            <a:ext cx="13483547" cy="71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ind &amp; Waves | Dexter Britain">
            <a:extLst>
              <a:ext uri="{FF2B5EF4-FFF2-40B4-BE49-F238E27FC236}">
                <a16:creationId xmlns:a16="http://schemas.microsoft.com/office/drawing/2014/main" id="{A0FCF8EC-B5D5-EEA9-EEF6-575E8244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72050"/>
            <a:ext cx="121920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42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5">
            <a:extLst>
              <a:ext uri="{FF2B5EF4-FFF2-40B4-BE49-F238E27FC236}">
                <a16:creationId xmlns:a16="http://schemas.microsoft.com/office/drawing/2014/main" id="{CA7EB4F9-7467-2A33-F89D-54D34ADD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7" y="341679"/>
            <a:ext cx="10515600" cy="1325563"/>
          </a:xfrm>
        </p:spPr>
        <p:txBody>
          <a:bodyPr>
            <a:normAutofit/>
          </a:bodyPr>
          <a:lstStyle/>
          <a:p>
            <a:r>
              <a:rPr lang="hr-HR" sz="6000" b="1" dirty="0"/>
              <a:t>Problemi s griljama?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F815C34B-2E5E-546C-7ED6-C0FFE6D08F9B}"/>
              </a:ext>
            </a:extLst>
          </p:cNvPr>
          <p:cNvSpPr txBox="1"/>
          <p:nvPr/>
        </p:nvSpPr>
        <p:spPr>
          <a:xfrm>
            <a:off x="838200" y="2767279"/>
            <a:ext cx="5076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hr-HR" sz="4000" dirty="0"/>
              <a:t>Kiša poslije opranih prozora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Rezervirano mjesto sadržaja 3">
                <a:extLst>
                  <a:ext uri="{FF2B5EF4-FFF2-40B4-BE49-F238E27FC236}">
                    <a16:creationId xmlns:a16="http://schemas.microsoft.com/office/drawing/2014/main" id="{133E2990-F743-A97A-9B69-63DEDD97EA2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417062" y="-5279767"/>
              <a:ext cx="18250128" cy="1554418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250128" cy="15544188"/>
                    </a:xfrm>
                    <a:prstGeom prst="rect">
                      <a:avLst/>
                    </a:prstGeom>
                  </am3d:spPr>
                  <am3d:camera>
                    <am3d:pos x="0" y="0" z="75510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811" d="1000000"/>
                    <am3d:preTrans dx="0" dy="2673009" dz="-734952"/>
                    <am3d:scale>
                      <am3d:sx n="1000000" d="1000000"/>
                      <am3d:sy n="1000000" d="1000000"/>
                      <am3d:sz n="1000000" d="1000000"/>
                    </am3d:scale>
                    <am3d:rot ax="5399471" ay="-63020" az="-53705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508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Rezervirano mjesto sadržaja 3">
                <a:extLst>
                  <a:ext uri="{FF2B5EF4-FFF2-40B4-BE49-F238E27FC236}">
                    <a16:creationId xmlns:a16="http://schemas.microsoft.com/office/drawing/2014/main" id="{133E2990-F743-A97A-9B69-63DEDD97EA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17062" y="-5279767"/>
                <a:ext cx="18250128" cy="15544188"/>
              </a:xfrm>
              <a:prstGeom prst="rect">
                <a:avLst/>
              </a:prstGeom>
            </p:spPr>
          </p:pic>
        </mc:Fallback>
      </mc:AlternateContent>
      <p:pic>
        <p:nvPicPr>
          <p:cNvPr id="3074" name="Picture 2" descr="Britt-Arnhild's House in the Woods: A rainy day">
            <a:extLst>
              <a:ext uri="{FF2B5EF4-FFF2-40B4-BE49-F238E27FC236}">
                <a16:creationId xmlns:a16="http://schemas.microsoft.com/office/drawing/2014/main" id="{BF98F5C2-900C-42AB-E26A-8495C0F69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339" y="1818409"/>
            <a:ext cx="5126181" cy="384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ODIA ACADEMY: The End of The World - viii. - Wattpad">
            <a:extLst>
              <a:ext uri="{FF2B5EF4-FFF2-40B4-BE49-F238E27FC236}">
                <a16:creationId xmlns:a16="http://schemas.microsoft.com/office/drawing/2014/main" id="{4DF871EA-18CB-D14E-46C8-7F0E2717F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951" y="-280555"/>
            <a:ext cx="13681013" cy="71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03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0141FC-B211-D499-2318-CA3865536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22" y="773834"/>
            <a:ext cx="11561155" cy="531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niOkvir 3">
            <a:extLst>
              <a:ext uri="{FF2B5EF4-FFF2-40B4-BE49-F238E27FC236}">
                <a16:creationId xmlns:a16="http://schemas.microsoft.com/office/drawing/2014/main" id="{BAFFCC19-F932-1A6C-2543-0BAA9E24083B}"/>
              </a:ext>
            </a:extLst>
          </p:cNvPr>
          <p:cNvSpPr txBox="1"/>
          <p:nvPr/>
        </p:nvSpPr>
        <p:spPr>
          <a:xfrm>
            <a:off x="2649681" y="6488668"/>
            <a:ext cx="991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Svi podaci su nasumično generirani i nepovezani sa stvarnim gradovima te vremenskim (ne)prilikama</a:t>
            </a:r>
          </a:p>
        </p:txBody>
      </p:sp>
    </p:spTree>
    <p:extLst>
      <p:ext uri="{BB962C8B-B14F-4D97-AF65-F5344CB8AC3E}">
        <p14:creationId xmlns:p14="http://schemas.microsoft.com/office/powerpoint/2010/main" val="183735157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F7C8AE2-112F-1F59-1471-38436C764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23" y="742901"/>
            <a:ext cx="11561154" cy="537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niOkvir 1">
            <a:extLst>
              <a:ext uri="{FF2B5EF4-FFF2-40B4-BE49-F238E27FC236}">
                <a16:creationId xmlns:a16="http://schemas.microsoft.com/office/drawing/2014/main" id="{64EA4A6D-41D0-CF40-3EBE-243A17DD6FA8}"/>
              </a:ext>
            </a:extLst>
          </p:cNvPr>
          <p:cNvSpPr txBox="1"/>
          <p:nvPr/>
        </p:nvSpPr>
        <p:spPr>
          <a:xfrm>
            <a:off x="2649681" y="6488668"/>
            <a:ext cx="991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Svi podaci su nasumično generirani i nepovezani sa stvarnim gradovima te vremenskim (ne)prilikama</a:t>
            </a:r>
          </a:p>
        </p:txBody>
      </p:sp>
    </p:spTree>
    <p:extLst>
      <p:ext uri="{BB962C8B-B14F-4D97-AF65-F5344CB8AC3E}">
        <p14:creationId xmlns:p14="http://schemas.microsoft.com/office/powerpoint/2010/main" val="411492790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1A754A1-FD7B-EC4C-9543-25B453983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96" y="1078032"/>
            <a:ext cx="11565008" cy="470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niOkvir 2">
            <a:extLst>
              <a:ext uri="{FF2B5EF4-FFF2-40B4-BE49-F238E27FC236}">
                <a16:creationId xmlns:a16="http://schemas.microsoft.com/office/drawing/2014/main" id="{39672FF7-CC97-7121-31FE-787EE4ABF8D0}"/>
              </a:ext>
            </a:extLst>
          </p:cNvPr>
          <p:cNvSpPr txBox="1"/>
          <p:nvPr/>
        </p:nvSpPr>
        <p:spPr>
          <a:xfrm>
            <a:off x="2649681" y="6488668"/>
            <a:ext cx="991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Svi podaci su nasumično generirani i nepovezani sa stvarnim gradovima te vremenskim (ne)prilikama</a:t>
            </a:r>
          </a:p>
        </p:txBody>
      </p:sp>
    </p:spTree>
    <p:extLst>
      <p:ext uri="{BB962C8B-B14F-4D97-AF65-F5344CB8AC3E}">
        <p14:creationId xmlns:p14="http://schemas.microsoft.com/office/powerpoint/2010/main" val="97779605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084DB3B-B1E8-8E75-996B-5197FAF6E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96" y="1193545"/>
            <a:ext cx="11565008" cy="447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niOkvir 1">
            <a:extLst>
              <a:ext uri="{FF2B5EF4-FFF2-40B4-BE49-F238E27FC236}">
                <a16:creationId xmlns:a16="http://schemas.microsoft.com/office/drawing/2014/main" id="{FC0977BD-F4A3-6B06-64E1-6B1DE896D0E5}"/>
              </a:ext>
            </a:extLst>
          </p:cNvPr>
          <p:cNvSpPr txBox="1"/>
          <p:nvPr/>
        </p:nvSpPr>
        <p:spPr>
          <a:xfrm>
            <a:off x="2649681" y="6488668"/>
            <a:ext cx="991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Svi podaci su nasumično generirani i nepovezani sa stvarnim gradovima te vremenskim (ne)prilikama</a:t>
            </a:r>
          </a:p>
        </p:txBody>
      </p:sp>
    </p:spTree>
    <p:extLst>
      <p:ext uri="{BB962C8B-B14F-4D97-AF65-F5344CB8AC3E}">
        <p14:creationId xmlns:p14="http://schemas.microsoft.com/office/powerpoint/2010/main" val="213651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EDEB115-0730-26FD-5CE0-C82B4B003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96" y="698373"/>
            <a:ext cx="11565007" cy="546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niOkvir 1">
            <a:extLst>
              <a:ext uri="{FF2B5EF4-FFF2-40B4-BE49-F238E27FC236}">
                <a16:creationId xmlns:a16="http://schemas.microsoft.com/office/drawing/2014/main" id="{A4A92707-A2C3-20D9-9069-E34D4CA926CB}"/>
              </a:ext>
            </a:extLst>
          </p:cNvPr>
          <p:cNvSpPr txBox="1"/>
          <p:nvPr/>
        </p:nvSpPr>
        <p:spPr>
          <a:xfrm>
            <a:off x="2649681" y="6488668"/>
            <a:ext cx="991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Svi podaci su nasumično generirani i nepovezani sa stvarnim gradovima te vremenskim (ne)prilikama</a:t>
            </a:r>
          </a:p>
        </p:txBody>
      </p:sp>
    </p:spTree>
    <p:extLst>
      <p:ext uri="{BB962C8B-B14F-4D97-AF65-F5344CB8AC3E}">
        <p14:creationId xmlns:p14="http://schemas.microsoft.com/office/powerpoint/2010/main" val="517610932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131</Words>
  <Application>Microsoft Office PowerPoint</Application>
  <PresentationFormat>Široki zaslon</PresentationFormat>
  <Paragraphs>22</Paragraphs>
  <Slides>18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sustava Office</vt:lpstr>
      <vt:lpstr>SchuraShield</vt:lpstr>
      <vt:lpstr>PowerPoint prezentacija</vt:lpstr>
      <vt:lpstr>Problemi s griljama?</vt:lpstr>
      <vt:lpstr>Problemi s griljama?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Šta ovaj proizvod zapravo radi?</vt:lpstr>
      <vt:lpstr>PowerPoint prezentacija</vt:lpstr>
      <vt:lpstr>PowerPoint prezentacija</vt:lpstr>
      <vt:lpstr>PowerPoint prezentacija</vt:lpstr>
      <vt:lpstr>Aplikacija</vt:lpstr>
      <vt:lpstr>Aplikacija</vt:lpstr>
      <vt:lpstr>Aplikacija</vt:lpstr>
      <vt:lpstr>Kontaktirajte nas:</vt:lpstr>
      <vt:lpstr>PowerPoint prezentacija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Sandro Koraca</dc:creator>
  <cp:lastModifiedBy>Sandro Koraca</cp:lastModifiedBy>
  <cp:revision>12</cp:revision>
  <dcterms:created xsi:type="dcterms:W3CDTF">2023-03-27T12:12:12Z</dcterms:created>
  <dcterms:modified xsi:type="dcterms:W3CDTF">2023-03-28T15:10:10Z</dcterms:modified>
</cp:coreProperties>
</file>